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7" r:id="rId9"/>
    <p:sldId id="288" r:id="rId10"/>
    <p:sldId id="289" r:id="rId11"/>
    <p:sldId id="290" r:id="rId12"/>
    <p:sldId id="291" r:id="rId13"/>
    <p:sldId id="265" r:id="rId14"/>
    <p:sldId id="296" r:id="rId15"/>
    <p:sldId id="292" r:id="rId16"/>
    <p:sldId id="293" r:id="rId17"/>
    <p:sldId id="294" r:id="rId18"/>
    <p:sldId id="295" r:id="rId19"/>
    <p:sldId id="275" r:id="rId20"/>
    <p:sldId id="276" r:id="rId21"/>
    <p:sldId id="277" r:id="rId22"/>
    <p:sldId id="278" r:id="rId23"/>
    <p:sldId id="279" r:id="rId24"/>
    <p:sldId id="280" r:id="rId25"/>
    <p:sldId id="28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764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75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0BB09-4E1E-4C58-A66A-8AA753D622DC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76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77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7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7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A2539-4326-4906-BFE9-AF82627361E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5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4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8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8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21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2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9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22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6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9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0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70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24</a:t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7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25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8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59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0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8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2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4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0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486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A2539-4326-4906-BFE9-AF82627361EA}" type="slidenum">
              <a:rPr lang="en-IN" smtClean="0"/>
              <a:pPr/>
              <a:t>19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76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74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5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759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72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2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73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 fontScale="95833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 fontScale="95833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74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4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4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5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5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769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77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7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7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7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75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75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7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1BCE9-729E-42C7-88AE-B7E500DEEBC0}" type="datetimeFigureOut">
              <a:rPr lang="en-US" smtClean="0"/>
              <a:pPr/>
              <a:t>5/2/2018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F1EBD-38CE-4897-8251-582E4E41CBD0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52000" b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428868"/>
          </a:xfrm>
        </p:spPr>
        <p:txBody>
          <a:bodyPr/>
          <a:lstStyle/>
          <a:p>
            <a:r>
              <a:rPr lang="en-US" b="1" dirty="0" smtClean="0">
                <a:latin typeface="Baskerville Old Face" pitchFamily="18" charset="0"/>
              </a:rPr>
              <a:t>PROJECT TITLE</a:t>
            </a:r>
            <a:endParaRPr lang="en-IN" b="1" dirty="0">
              <a:latin typeface="Baskerville Old Face" pitchFamily="18" charset="0"/>
            </a:endParaRPr>
          </a:p>
        </p:txBody>
      </p:sp>
      <p:sp>
        <p:nvSpPr>
          <p:cNvPr id="1048780" name="Subtitle 2"/>
          <p:cNvSpPr>
            <a:spLocks noGrp="1"/>
          </p:cNvSpPr>
          <p:nvPr>
            <p:ph type="subTitle" idx="1"/>
          </p:nvPr>
        </p:nvSpPr>
        <p:spPr>
          <a:xfrm>
            <a:off x="0" y="3643314"/>
            <a:ext cx="9144000" cy="185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defTabSz="914400"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914400"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914400"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914400"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914400"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914400"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914400"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914400"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en-IN" sz="4000" b="1" dirty="0" smtClean="0">
                <a:solidFill>
                  <a:schemeClr val="accent2">
                    <a:lumMod val="50000"/>
                  </a:schemeClr>
                </a:solidFill>
              </a:rPr>
              <a:t>Efficient Doctor Patient Portal</a:t>
            </a:r>
            <a:endParaRPr lang="en-IN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ERD Diagram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30689"/>
            <a:ext cx="7215188" cy="4184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DFD Diagram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7935" y="1447800"/>
            <a:ext cx="670492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Diagram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05781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858312" cy="6572296"/>
          </a:xfrm>
        </p:spPr>
        <p:txBody>
          <a:bodyPr>
            <a:normAutofit/>
          </a:bodyPr>
          <a:lstStyle/>
          <a:p>
            <a:r>
              <a:rPr lang="en-IN" sz="7200" b="1" dirty="0" smtClean="0">
                <a:latin typeface="Baskerville Old Face" pitchFamily="18" charset="0"/>
              </a:rPr>
              <a:t>SCREENSHOTS</a:t>
            </a:r>
            <a:endParaRPr lang="en-IN" sz="7200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"/>
            <a:ext cx="8229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103" y="152400"/>
            <a:ext cx="9075897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229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229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36000" r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858312" cy="1274786"/>
          </a:xfrm>
        </p:spPr>
        <p:txBody>
          <a:bodyPr>
            <a:normAutofit/>
          </a:bodyPr>
          <a:lstStyle/>
          <a:p>
            <a:r>
              <a:rPr lang="en-IN" sz="4800" b="1" dirty="0" smtClean="0">
                <a:latin typeface="Baskerville Old Face" pitchFamily="18" charset="0"/>
              </a:rPr>
              <a:t>Future Scope of Improvements</a:t>
            </a:r>
            <a:endParaRPr lang="en-IN" sz="4800" dirty="0">
              <a:latin typeface="Baskerville Old Face" pitchFamily="18" charset="0"/>
            </a:endParaRPr>
          </a:p>
        </p:txBody>
      </p:sp>
      <p:sp>
        <p:nvSpPr>
          <p:cNvPr id="1048678" name="Content Placeholder 2"/>
          <p:cNvSpPr>
            <a:spLocks noGrp="1"/>
          </p:cNvSpPr>
          <p:nvPr>
            <p:ph idx="1"/>
          </p:nvPr>
        </p:nvSpPr>
        <p:spPr>
          <a:xfrm>
            <a:off x="142844" y="1428736"/>
            <a:ext cx="8786874" cy="521497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Whenever a patient is taking a appointment he/she would get a SMS and a mail using SMTP(SIMPLE MAIL TRANSFER PROTOCOL).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Modifying the Website to an android app for future easy accessible for </a:t>
            </a:r>
            <a:r>
              <a:rPr lang="en-US" dirty="0" err="1" smtClean="0"/>
              <a:t>smartphones</a:t>
            </a:r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askerville Old Face" pitchFamily="18" charset="0"/>
              </a:rPr>
              <a:t>Group Members</a:t>
            </a:r>
            <a:endParaRPr lang="en-IN" dirty="0">
              <a:latin typeface="Baskerville Old Face" pitchFamily="18" charset="0"/>
            </a:endParaRPr>
          </a:p>
        </p:txBody>
      </p:sp>
      <p:graphicFrame>
        <p:nvGraphicFramePr>
          <p:cNvPr id="4194304" name="Content Placeholder 4"/>
          <p:cNvGraphicFramePr>
            <a:graphicFrameLocks noGrp="1"/>
          </p:cNvGraphicFramePr>
          <p:nvPr>
            <p:ph idx="1"/>
          </p:nvPr>
        </p:nvGraphicFramePr>
        <p:xfrm>
          <a:off x="214281" y="1600200"/>
          <a:ext cx="8786874" cy="482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958"/>
                <a:gridCol w="2928958"/>
                <a:gridCol w="2928958"/>
              </a:tblGrid>
              <a:tr h="804866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College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Registration</a:t>
                      </a:r>
                      <a:r>
                        <a:rPr lang="en-US" baseline="0" dirty="0" smtClean="0"/>
                        <a:t> Number</a:t>
                      </a:r>
                      <a:endParaRPr lang="en-IN" dirty="0"/>
                    </a:p>
                  </a:txBody>
                  <a:tcPr/>
                </a:tc>
              </a:tr>
              <a:tr h="80486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Abhinav</a:t>
                      </a:r>
                      <a:r>
                        <a:rPr lang="en-US" baseline="0" dirty="0" smtClean="0"/>
                        <a:t> Kumar </a:t>
                      </a:r>
                      <a:r>
                        <a:rPr lang="en-US" baseline="0" dirty="0" err="1" smtClean="0"/>
                        <a:t>Maurya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Budge Budge Institute Of Technology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1427600110001</a:t>
                      </a:r>
                      <a:endParaRPr lang="en-IN" dirty="0"/>
                    </a:p>
                  </a:txBody>
                  <a:tcPr/>
                </a:tc>
              </a:tr>
              <a:tr h="804866">
                <a:tc>
                  <a:txBody>
                    <a:bodyPr/>
                    <a:lstStyle/>
                    <a:p>
                      <a:r>
                        <a:rPr lang="en-US" altLang="en-IN" dirty="0" err="1" smtClean="0"/>
                        <a:t>Astuti prashar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Budge Budge Institute Of Technology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142760110012</a:t>
                      </a:r>
                      <a:endParaRPr lang="en-IN" dirty="0"/>
                    </a:p>
                  </a:txBody>
                  <a:tcPr/>
                </a:tc>
              </a:tr>
              <a:tr h="80486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Priti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Shreya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Budge Budge Institute Of Technology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142760110030</a:t>
                      </a:r>
                      <a:endParaRPr lang="en-IN" dirty="0"/>
                    </a:p>
                  </a:txBody>
                  <a:tcPr/>
                </a:tc>
              </a:tr>
              <a:tr h="80486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Kriti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Kumari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Budge Budge Institute Of Technology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142760110026</a:t>
                      </a:r>
                      <a:endParaRPr lang="en-IN" dirty="0"/>
                    </a:p>
                  </a:txBody>
                  <a:tcPr/>
                </a:tc>
              </a:tr>
              <a:tr h="8048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>
          <a:xfrm>
            <a:off x="0" y="2643182"/>
            <a:ext cx="9144000" cy="1285884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Baskerville Old Face" pitchFamily="18" charset="0"/>
              </a:rPr>
              <a:t>IMPORTANT CODES</a:t>
            </a:r>
            <a:endParaRPr lang="en-IN" sz="6000" b="1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762000"/>
            <a:ext cx="8686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794"/>
          </a:xfrm>
        </p:spPr>
        <p:txBody>
          <a:bodyPr>
            <a:normAutofit/>
          </a:bodyPr>
          <a:lstStyle/>
          <a:p>
            <a:r>
              <a:rPr lang="en-US" dirty="0" smtClean="0"/>
              <a:t>2.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990600"/>
            <a:ext cx="8763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32"/>
          </a:xfrm>
        </p:spPr>
        <p:txBody>
          <a:bodyPr/>
          <a:lstStyle/>
          <a:p>
            <a:r>
              <a:rPr lang="en-US" dirty="0" smtClean="0"/>
              <a:t>3.</a:t>
            </a:r>
            <a:endParaRPr lang="en-IN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" y="838200"/>
            <a:ext cx="9143999" cy="529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32"/>
          </a:xfrm>
        </p:spPr>
        <p:txBody>
          <a:bodyPr>
            <a:normAutofit/>
          </a:bodyPr>
          <a:lstStyle/>
          <a:p>
            <a:r>
              <a:rPr lang="en-US" dirty="0" smtClean="0"/>
              <a:t>4.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0" y="762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Title 1"/>
          <p:cNvSpPr>
            <a:spLocks noGrp="1"/>
          </p:cNvSpPr>
          <p:nvPr>
            <p:ph type="title"/>
          </p:nvPr>
        </p:nvSpPr>
        <p:spPr>
          <a:xfrm>
            <a:off x="0" y="2643182"/>
            <a:ext cx="91440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Baskerville Old Face" pitchFamily="18" charset="0"/>
              </a:rPr>
              <a:t>THE END</a:t>
            </a:r>
            <a:endParaRPr lang="en-IN" sz="6000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858312" cy="1428760"/>
          </a:xfrm>
        </p:spPr>
        <p:txBody>
          <a:bodyPr/>
          <a:lstStyle/>
          <a:p>
            <a:r>
              <a:rPr lang="en-US" dirty="0" smtClean="0">
                <a:latin typeface="Baskerville Old Face" pitchFamily="18" charset="0"/>
              </a:rPr>
              <a:t>Table Of Contents</a:t>
            </a:r>
            <a:endParaRPr lang="en-IN" dirty="0">
              <a:latin typeface="Baskerville Old Face" pitchFamily="18" charset="0"/>
            </a:endParaRPr>
          </a:p>
        </p:txBody>
      </p:sp>
      <p:sp>
        <p:nvSpPr>
          <p:cNvPr id="1048601" name="Content Placeholder 2"/>
          <p:cNvSpPr>
            <a:spLocks noGrp="1"/>
          </p:cNvSpPr>
          <p:nvPr>
            <p:ph idx="1"/>
          </p:nvPr>
        </p:nvSpPr>
        <p:spPr>
          <a:xfrm>
            <a:off x="4143372" y="1500174"/>
            <a:ext cx="4543428" cy="4625989"/>
          </a:xfrm>
        </p:spPr>
        <p:txBody>
          <a:bodyPr>
            <a:normAutofit fontScale="75625" lnSpcReduction="20000"/>
          </a:bodyPr>
          <a:lstStyle/>
          <a:p>
            <a:r>
              <a:rPr lang="en-IN" dirty="0" smtClean="0"/>
              <a:t>Acknowledgement</a:t>
            </a:r>
            <a:endParaRPr lang="en-IN" dirty="0"/>
          </a:p>
          <a:p>
            <a:r>
              <a:rPr lang="en-IN" dirty="0" smtClean="0"/>
              <a:t>Project Objective</a:t>
            </a:r>
          </a:p>
          <a:p>
            <a:r>
              <a:rPr lang="en-IN" dirty="0" smtClean="0"/>
              <a:t>Project Scope</a:t>
            </a:r>
          </a:p>
          <a:p>
            <a:r>
              <a:rPr lang="en-IN" dirty="0" smtClean="0"/>
              <a:t>Requirement Specification</a:t>
            </a:r>
          </a:p>
          <a:p>
            <a:r>
              <a:rPr lang="en-IN" dirty="0" smtClean="0"/>
              <a:t>Database </a:t>
            </a:r>
            <a:r>
              <a:rPr lang="en-IN" dirty="0"/>
              <a:t>Design </a:t>
            </a:r>
            <a:endParaRPr lang="en-IN" dirty="0" smtClean="0"/>
          </a:p>
          <a:p>
            <a:r>
              <a:rPr lang="en-IN" dirty="0" smtClean="0"/>
              <a:t>Screenshots </a:t>
            </a:r>
          </a:p>
          <a:p>
            <a:r>
              <a:rPr lang="en-IN" dirty="0" smtClean="0"/>
              <a:t>Future </a:t>
            </a:r>
            <a:r>
              <a:rPr lang="en-IN" dirty="0"/>
              <a:t>Scope of </a:t>
            </a:r>
            <a:r>
              <a:rPr lang="en-IN" dirty="0" smtClean="0"/>
              <a:t>Improvements</a:t>
            </a:r>
          </a:p>
          <a:p>
            <a:r>
              <a:rPr lang="en-US" altLang="zh-CN" dirty="0" smtClean="0"/>
              <a:t>Codes</a:t>
            </a:r>
            <a:endParaRPr lang="zh-CN" altLang="en-US"/>
          </a:p>
          <a:p>
            <a:r>
              <a:rPr lang="en-IN" dirty="0" smtClean="0"/>
              <a:t>Certificate 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skerville Old Face" pitchFamily="18" charset="0"/>
              </a:rPr>
              <a:t>ACKNOWLEDGEMENT</a:t>
            </a:r>
            <a:endParaRPr lang="en-IN" b="1" dirty="0">
              <a:latin typeface="Baskerville Old Face" pitchFamily="18" charset="0"/>
            </a:endParaRPr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>
          <a:xfrm>
            <a:off x="285720" y="1285860"/>
            <a:ext cx="8643998" cy="5429288"/>
          </a:xfrm>
        </p:spPr>
        <p:txBody>
          <a:bodyPr>
            <a:normAutofit fontScale="86250" lnSpcReduction="20000"/>
          </a:bodyPr>
          <a:lstStyle/>
          <a:p>
            <a:pPr>
              <a:buNone/>
            </a:pPr>
            <a:r>
              <a:rPr lang="en-IN" dirty="0" smtClean="0"/>
              <a:t>    </a:t>
            </a:r>
          </a:p>
          <a:p>
            <a:pPr>
              <a:buNone/>
            </a:pPr>
            <a:r>
              <a:rPr lang="en-IN" dirty="0" smtClean="0"/>
              <a:t>	I </a:t>
            </a:r>
            <a:r>
              <a:rPr lang="en-IN" dirty="0"/>
              <a:t>take this opportunity to express my profound gratitude and deep regards to my </a:t>
            </a:r>
            <a:r>
              <a:rPr lang="en-IN" dirty="0" smtClean="0"/>
              <a:t>faculty 			   </a:t>
            </a:r>
          </a:p>
          <a:p>
            <a:pPr>
              <a:buNone/>
            </a:pPr>
            <a:r>
              <a:rPr lang="en-IN" dirty="0" smtClean="0">
                <a:latin typeface="Arial Black" pitchFamily="34" charset="0"/>
              </a:rPr>
              <a:t>   (Dr. </a:t>
            </a:r>
            <a:r>
              <a:rPr lang="en-IN" dirty="0" err="1" smtClean="0">
                <a:latin typeface="Arial Black" pitchFamily="34" charset="0"/>
              </a:rPr>
              <a:t>Bimal</a:t>
            </a:r>
            <a:r>
              <a:rPr lang="en-IN" dirty="0" smtClean="0">
                <a:latin typeface="Arial Black" pitchFamily="34" charset="0"/>
              </a:rPr>
              <a:t> Kumar </a:t>
            </a:r>
            <a:r>
              <a:rPr lang="en-IN" dirty="0" err="1" smtClean="0">
                <a:latin typeface="Arial Black" pitchFamily="34" charset="0"/>
              </a:rPr>
              <a:t>Dutta</a:t>
            </a:r>
            <a:r>
              <a:rPr lang="en-IN" dirty="0" smtClean="0">
                <a:latin typeface="Arial Black" pitchFamily="34" charset="0"/>
              </a:rPr>
              <a:t>)</a:t>
            </a:r>
            <a:r>
              <a:rPr lang="en-IN" dirty="0" smtClean="0"/>
              <a:t> </a:t>
            </a:r>
            <a:r>
              <a:rPr lang="en-IN" dirty="0"/>
              <a:t>for his exemplary guidance, monitoring and </a:t>
            </a:r>
            <a:r>
              <a:rPr lang="en-IN" dirty="0" smtClean="0"/>
              <a:t>constant encouragement </a:t>
            </a:r>
            <a:r>
              <a:rPr lang="en-IN" dirty="0"/>
              <a:t>throughout the course of this project. The blessing, help and guidance given </a:t>
            </a:r>
            <a:r>
              <a:rPr lang="en-IN" dirty="0" smtClean="0"/>
              <a:t>by him/her </a:t>
            </a:r>
            <a:r>
              <a:rPr lang="en-IN" dirty="0"/>
              <a:t>time to time shall carry me a long way in the journey of life on which I am about to embark.</a:t>
            </a:r>
            <a:br>
              <a:rPr lang="en-IN" dirty="0"/>
            </a:br>
            <a:r>
              <a:rPr lang="en-IN" dirty="0"/>
              <a:t>I am obliged to my project team members for the valuable information provided by them in </a:t>
            </a:r>
            <a:r>
              <a:rPr lang="en-IN" dirty="0" smtClean="0"/>
              <a:t>their respective </a:t>
            </a:r>
            <a:r>
              <a:rPr lang="en-IN" dirty="0"/>
              <a:t>fields. I am grateful for their cooperation during the period of my assignment.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858312" cy="1428760"/>
          </a:xfrm>
        </p:spPr>
        <p:txBody>
          <a:bodyPr/>
          <a:lstStyle/>
          <a:p>
            <a:r>
              <a:rPr lang="en-IN" b="1" dirty="0" smtClean="0">
                <a:latin typeface="Baskerville Old Face" pitchFamily="18" charset="0"/>
              </a:rPr>
              <a:t>Project Objective</a:t>
            </a:r>
            <a:endParaRPr lang="en-IN" dirty="0">
              <a:latin typeface="Baskerville Old Face" pitchFamily="18" charset="0"/>
            </a:endParaRPr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>
          <a:xfrm>
            <a:off x="214282" y="1357298"/>
            <a:ext cx="8786874" cy="5357850"/>
          </a:xfrm>
        </p:spPr>
        <p:txBody>
          <a:bodyPr>
            <a:normAutofit fontScale="96875" lnSpcReduction="10000"/>
          </a:bodyPr>
          <a:lstStyle/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Advantages of ONECLICK:</a:t>
            </a:r>
            <a:endParaRPr lang="en-IN" i="1" dirty="0" smtClean="0"/>
          </a:p>
          <a:p>
            <a:pPr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*  This Website is very user friendly.</a:t>
            </a:r>
          </a:p>
          <a:p>
            <a:pPr>
              <a:buNone/>
            </a:pPr>
            <a:r>
              <a:rPr lang="en-IN" dirty="0" smtClean="0"/>
              <a:t>	*  It helps each and every patient to have their    	appointments booked or removed just with a 	single ONECLICK.</a:t>
            </a:r>
          </a:p>
          <a:p>
            <a:pPr>
              <a:buNone/>
            </a:pPr>
            <a:r>
              <a:rPr lang="en-IN" dirty="0" smtClean="0"/>
              <a:t>	* One can easily view the doctor list just with 	ONECLICK</a:t>
            </a:r>
          </a:p>
          <a:p>
            <a:pPr>
              <a:buNone/>
            </a:pPr>
            <a:r>
              <a:rPr lang="en-IN" dirty="0" smtClean="0"/>
              <a:t>	* </a:t>
            </a:r>
            <a:r>
              <a:rPr lang="en-IN" dirty="0"/>
              <a:t> </a:t>
            </a:r>
            <a:r>
              <a:rPr lang="en-IN" dirty="0" smtClean="0"/>
              <a:t>Easily accessing doctors database and choosing 	doctor by ONECLICK	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858312" cy="1571636"/>
          </a:xfrm>
        </p:spPr>
        <p:txBody>
          <a:bodyPr>
            <a:noAutofit/>
          </a:bodyPr>
          <a:lstStyle/>
          <a:p>
            <a:r>
              <a:rPr lang="en-IN" sz="4800" dirty="0">
                <a:latin typeface="Baskerville Old Face" pitchFamily="18" charset="0"/>
              </a:rPr>
              <a:t/>
            </a:r>
            <a:br>
              <a:rPr lang="en-IN" sz="4800" dirty="0">
                <a:latin typeface="Baskerville Old Face" pitchFamily="18" charset="0"/>
              </a:rPr>
            </a:br>
            <a:r>
              <a:rPr lang="en-IN" sz="4800" b="1" dirty="0" smtClean="0">
                <a:latin typeface="Baskerville Old Face" pitchFamily="18" charset="0"/>
              </a:rPr>
              <a:t> Project  Scope </a:t>
            </a:r>
            <a:r>
              <a:rPr lang="en-IN" sz="4800" dirty="0">
                <a:latin typeface="Baskerville Old Face" pitchFamily="18" charset="0"/>
              </a:rPr>
              <a:t/>
            </a:r>
            <a:br>
              <a:rPr lang="en-IN" sz="4800" dirty="0">
                <a:latin typeface="Baskerville Old Face" pitchFamily="18" charset="0"/>
              </a:rPr>
            </a:br>
            <a:endParaRPr lang="en-IN" sz="4800" dirty="0">
              <a:latin typeface="Baskerville Old Face" pitchFamily="18" charset="0"/>
            </a:endParaRPr>
          </a:p>
        </p:txBody>
      </p:sp>
      <p:sp>
        <p:nvSpPr>
          <p:cNvPr id="1048616" name="Content Placeholder 2"/>
          <p:cNvSpPr>
            <a:spLocks noGrp="1"/>
          </p:cNvSpPr>
          <p:nvPr>
            <p:ph idx="1"/>
          </p:nvPr>
        </p:nvSpPr>
        <p:spPr>
          <a:xfrm>
            <a:off x="214282" y="1714488"/>
            <a:ext cx="8715436" cy="5143512"/>
          </a:xfrm>
        </p:spPr>
        <p:txBody>
          <a:bodyPr>
            <a:normAutofit fontScale="89375"/>
          </a:bodyPr>
          <a:lstStyle/>
          <a:p>
            <a:endParaRPr lang="en-IN" dirty="0" smtClean="0"/>
          </a:p>
          <a:p>
            <a:r>
              <a:rPr lang="en-IN" dirty="0" smtClean="0"/>
              <a:t>This Website would help every patient to easily access to the website.</a:t>
            </a:r>
          </a:p>
          <a:p>
            <a:r>
              <a:rPr lang="en-IN" dirty="0" smtClean="0"/>
              <a:t>With this website it helps any patient to appoint their desired doctor just with ONECLICK</a:t>
            </a:r>
          </a:p>
          <a:p>
            <a:r>
              <a:rPr lang="en-IN" dirty="0"/>
              <a:t>One can see the availability of each and every doctor of their choice with a ONECLICK</a:t>
            </a:r>
          </a:p>
          <a:p>
            <a:r>
              <a:rPr lang="en-IN" dirty="0"/>
              <a:t>One can easily view the doctor list just with </a:t>
            </a:r>
            <a:r>
              <a:rPr lang="en-IN" dirty="0" smtClean="0"/>
              <a:t>ONECLICK</a:t>
            </a:r>
            <a:r>
              <a:rPr lang="en-IN" b="1" dirty="0"/>
              <a:t/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1071538" y="274638"/>
            <a:ext cx="7615262" cy="1143000"/>
          </a:xfrm>
        </p:spPr>
        <p:txBody>
          <a:bodyPr/>
          <a:lstStyle/>
          <a:p>
            <a:r>
              <a:rPr lang="en-IN" b="1" dirty="0" smtClean="0">
                <a:latin typeface="Baskerville Old Face" pitchFamily="18" charset="0"/>
              </a:rPr>
              <a:t>Requirement Specification</a:t>
            </a:r>
            <a:endParaRPr lang="en-IN" dirty="0">
              <a:latin typeface="Baskerville Old Face" pitchFamily="18" charset="0"/>
            </a:endParaRPr>
          </a:p>
        </p:txBody>
      </p:sp>
      <p:sp>
        <p:nvSpPr>
          <p:cNvPr id="1048621" name="Content Placeholder 2"/>
          <p:cNvSpPr>
            <a:spLocks noGrp="1"/>
          </p:cNvSpPr>
          <p:nvPr>
            <p:ph idx="1"/>
          </p:nvPr>
        </p:nvSpPr>
        <p:spPr>
          <a:xfrm>
            <a:off x="285720" y="1600200"/>
            <a:ext cx="8643998" cy="4972072"/>
          </a:xfrm>
        </p:spPr>
        <p:txBody>
          <a:bodyPr>
            <a:normAutofit/>
          </a:bodyPr>
          <a:lstStyle/>
          <a:p>
            <a:r>
              <a:rPr lang="en-US" u="sng" dirty="0" smtClean="0"/>
              <a:t>Coding language</a:t>
            </a:r>
            <a:r>
              <a:rPr lang="en-US" smtClean="0"/>
              <a:t>: </a:t>
            </a:r>
            <a:r>
              <a:rPr lang="en-US" smtClean="0">
                <a:solidFill>
                  <a:srgbClr val="FF0000"/>
                </a:solidFill>
              </a:rPr>
              <a:t>PHP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u="sng" dirty="0" smtClean="0"/>
              <a:t>Database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FF0000"/>
                </a:solidFill>
              </a:rPr>
              <a:t> SQL</a:t>
            </a:r>
          </a:p>
          <a:p>
            <a:r>
              <a:rPr lang="en-US" u="sng" dirty="0" smtClean="0"/>
              <a:t>Database Server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Mysql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u="sng" dirty="0" smtClean="0"/>
              <a:t>Server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Javascript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u="sng" dirty="0" smtClean="0"/>
              <a:t>Images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JPEG,GIF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990600"/>
            <a:ext cx="4614863" cy="526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057400" y="3048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Logical Model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319966"/>
            <a:ext cx="6596063" cy="5278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222</Words>
  <Application>Microsoft Office PowerPoint</Application>
  <PresentationFormat>On-screen Show (4:3)</PresentationFormat>
  <Paragraphs>84</Paragraphs>
  <Slides>25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PROJECT TITLE</vt:lpstr>
      <vt:lpstr>Group Members</vt:lpstr>
      <vt:lpstr>Table Of Contents</vt:lpstr>
      <vt:lpstr>ACKNOWLEDGEMENT</vt:lpstr>
      <vt:lpstr>Project Objective</vt:lpstr>
      <vt:lpstr>  Project  Scope  </vt:lpstr>
      <vt:lpstr>Requirement Specification</vt:lpstr>
      <vt:lpstr>Slide 8</vt:lpstr>
      <vt:lpstr>System Architecture</vt:lpstr>
      <vt:lpstr>ERD Diagram</vt:lpstr>
      <vt:lpstr>DFD Diagram</vt:lpstr>
      <vt:lpstr>Database Diagram</vt:lpstr>
      <vt:lpstr>SCREENSHOTS</vt:lpstr>
      <vt:lpstr>Slide 14</vt:lpstr>
      <vt:lpstr>Slide 15</vt:lpstr>
      <vt:lpstr>Slide 16</vt:lpstr>
      <vt:lpstr>Slide 17</vt:lpstr>
      <vt:lpstr>Slide 18</vt:lpstr>
      <vt:lpstr>Future Scope of Improvements</vt:lpstr>
      <vt:lpstr>IMPORTANT CODES</vt:lpstr>
      <vt:lpstr>1.</vt:lpstr>
      <vt:lpstr>2.</vt:lpstr>
      <vt:lpstr>3.</vt:lpstr>
      <vt:lpstr>4.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Roni</dc:creator>
  <cp:lastModifiedBy>stuti singh</cp:lastModifiedBy>
  <cp:revision>23</cp:revision>
  <dcterms:created xsi:type="dcterms:W3CDTF">2017-02-10T16:51:18Z</dcterms:created>
  <dcterms:modified xsi:type="dcterms:W3CDTF">2018-05-02T18:20:46Z</dcterms:modified>
</cp:coreProperties>
</file>